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6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26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30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63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67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10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9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3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76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3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EE42-1D6C-406E-9099-02C0A57EA6B2}" type="datetimeFigureOut">
              <a:rPr lang="es-MX" smtClean="0"/>
              <a:t>03/01/2018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837D-A7E7-4F06-B315-CBC051663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8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Mobiliario </a:t>
            </a:r>
          </a:p>
        </p:txBody>
      </p:sp>
      <p:pic>
        <p:nvPicPr>
          <p:cNvPr id="4" name="Marcador de contenido 3" descr="https://www.sierra-madre.com/images/MesaJardinNinos%20con%20marco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422" y="1825625"/>
            <a:ext cx="1778924" cy="13591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3144346" y="1813824"/>
            <a:ext cx="4816285" cy="4351338"/>
          </a:xfrm>
        </p:spPr>
        <p:txBody>
          <a:bodyPr/>
          <a:lstStyle/>
          <a:p>
            <a:r>
              <a:rPr lang="es-MX" dirty="0"/>
              <a:t>Mesa para salón de jardín de niños.  Cantidad 10 mesas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Bancos para salón jardín de niños.  Cantidad  20 sillas </a:t>
            </a:r>
          </a:p>
          <a:p>
            <a:endParaRPr lang="es-MX" dirty="0"/>
          </a:p>
          <a:p>
            <a:r>
              <a:rPr lang="es-MX" dirty="0"/>
              <a:t>Bebederos 3 piezas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45" y="3351806"/>
            <a:ext cx="1854201" cy="13935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75" y="3989493"/>
            <a:ext cx="2488959" cy="195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8"/>
          <a:stretch/>
        </p:blipFill>
        <p:spPr>
          <a:xfrm>
            <a:off x="9031904" y="2454817"/>
            <a:ext cx="1565856" cy="7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8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292" t="21634" r="54079" b="20653"/>
          <a:stretch/>
        </p:blipFill>
        <p:spPr>
          <a:xfrm>
            <a:off x="897858" y="1385678"/>
            <a:ext cx="1817313" cy="1754337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868283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Silla para salón primaria, cantidad 18 piezas.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Mesa para maestro, cantidad 2 piezas.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r>
              <a:rPr lang="es-MX" dirty="0"/>
              <a:t>Silla para maestro, cantidad 2 piezas.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r>
              <a:rPr lang="es-MX" dirty="0"/>
              <a:t>Mesa individual para salón  primaria, cantidad 18 piezas.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1533" t="19622" r="54576" b="20377"/>
          <a:stretch/>
        </p:blipFill>
        <p:spPr>
          <a:xfrm>
            <a:off x="744747" y="4566680"/>
            <a:ext cx="1817312" cy="1809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54" y="4044278"/>
            <a:ext cx="1950720" cy="1584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54" y="2151852"/>
            <a:ext cx="1950720" cy="15849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11413" t="22001" r="73625" b="68199"/>
          <a:stretch/>
        </p:blipFill>
        <p:spPr>
          <a:xfrm>
            <a:off x="616840" y="807631"/>
            <a:ext cx="1368152" cy="504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11413" t="22001" r="73625" b="68199"/>
          <a:stretch/>
        </p:blipFill>
        <p:spPr>
          <a:xfrm>
            <a:off x="438362" y="4062624"/>
            <a:ext cx="1368152" cy="5040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8"/>
          <a:stretch/>
        </p:blipFill>
        <p:spPr>
          <a:xfrm>
            <a:off x="10015315" y="2214393"/>
            <a:ext cx="1565856" cy="7299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8"/>
          <a:stretch/>
        </p:blipFill>
        <p:spPr>
          <a:xfrm>
            <a:off x="10015315" y="4201710"/>
            <a:ext cx="1565856" cy="7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294" t="34065" r="52414" b="29828"/>
          <a:stretch/>
        </p:blipFill>
        <p:spPr>
          <a:xfrm>
            <a:off x="838200" y="1825625"/>
            <a:ext cx="1932317" cy="1052423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049438" y="2006779"/>
            <a:ext cx="5181600" cy="4351338"/>
          </a:xfrm>
        </p:spPr>
        <p:txBody>
          <a:bodyPr/>
          <a:lstStyle/>
          <a:p>
            <a:r>
              <a:rPr lang="es-MX" dirty="0"/>
              <a:t>Pizarrón, cantidad 2 piezas.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Mesa para computadora de 3 plazas, cantidad 1 pieza.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Anaquel esqueleto de 7 entrepaños, cantidad 5 piezas.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542" t="26541" r="51959" b="29560"/>
          <a:stretch/>
        </p:blipFill>
        <p:spPr>
          <a:xfrm>
            <a:off x="622070" y="3012985"/>
            <a:ext cx="2148447" cy="14147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4929" t="21384" r="57476" b="20755"/>
          <a:stretch/>
        </p:blipFill>
        <p:spPr>
          <a:xfrm>
            <a:off x="1078183" y="4562654"/>
            <a:ext cx="1452349" cy="1713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1413" t="22001" r="73625" b="68199"/>
          <a:stretch/>
        </p:blipFill>
        <p:spPr>
          <a:xfrm>
            <a:off x="245904" y="1438660"/>
            <a:ext cx="1368152" cy="5040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1413" t="22001" r="73625" b="68199"/>
          <a:stretch/>
        </p:blipFill>
        <p:spPr>
          <a:xfrm>
            <a:off x="254647" y="4064049"/>
            <a:ext cx="1368152" cy="504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1413" t="22001" r="73625" b="68199"/>
          <a:stretch/>
        </p:blipFill>
        <p:spPr>
          <a:xfrm>
            <a:off x="436205" y="6275682"/>
            <a:ext cx="136815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27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88</Words>
  <Application>Microsoft Office PowerPoint</Application>
  <PresentationFormat>Panorámica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Mobiliario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Mobiliario</dc:title>
  <dc:creator>sandra R. G.</dc:creator>
  <cp:lastModifiedBy>Misael Mtz</cp:lastModifiedBy>
  <cp:revision>4</cp:revision>
  <dcterms:created xsi:type="dcterms:W3CDTF">2018-01-02T22:11:42Z</dcterms:created>
  <dcterms:modified xsi:type="dcterms:W3CDTF">2018-01-03T15:11:26Z</dcterms:modified>
</cp:coreProperties>
</file>